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Lobster"/>
      <p:regular r:id="rId20"/>
    </p:embeddedFont>
    <p:embeddedFont>
      <p:font typeface="Lexend"/>
      <p:regular r:id="rId21"/>
      <p:bold r:id="rId22"/>
    </p:embeddedFont>
    <p:embeddedFont>
      <p:font typeface="Cambria Math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obster-regular.fntdata"/><Relationship Id="rId11" Type="http://schemas.openxmlformats.org/officeDocument/2006/relationships/slide" Target="slides/slide6.xml"/><Relationship Id="rId22" Type="http://schemas.openxmlformats.org/officeDocument/2006/relationships/font" Target="fonts/Lexend-bold.fntdata"/><Relationship Id="rId10" Type="http://schemas.openxmlformats.org/officeDocument/2006/relationships/slide" Target="slides/slide5.xml"/><Relationship Id="rId21" Type="http://schemas.openxmlformats.org/officeDocument/2006/relationships/font" Target="fonts/Lexen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CambriaMath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9d0e2bb07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9d0e2bb07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9a6330ad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9a6330ad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ac26da96a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ac26da96a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ac26da96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ac26da96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ac41f4730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ac41f4730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ac3c88172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ac3c88172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9d0e2bb0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9d0e2bb0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9a6330ad1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9a6330ad1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9a6330ad1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9a6330ad1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_cEIcMWPRDuTTcdzCg5cIWwhVOY-38oG/view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059500"/>
            <a:ext cx="8520600" cy="14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22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977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Food Searching For Winter</a:t>
            </a:r>
            <a:endParaRPr sz="5977">
              <a:solidFill>
                <a:schemeClr val="l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0745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CCCCC"/>
                </a:solidFill>
                <a:latin typeface="Lexend"/>
                <a:ea typeface="Lexend"/>
                <a:cs typeface="Lexend"/>
                <a:sym typeface="Lexend"/>
              </a:rPr>
              <a:t>CMPT 276  Group 15</a:t>
            </a:r>
            <a:endParaRPr sz="2200">
              <a:solidFill>
                <a:srgbClr val="CCCCCC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CCCCCC"/>
                </a:solidFill>
                <a:latin typeface="Lexend"/>
                <a:ea typeface="Lexend"/>
                <a:cs typeface="Lexend"/>
                <a:sym typeface="Lexend"/>
              </a:rPr>
              <a:t>Clinton Weng, Jackson Yuan, Joanna Li, Linda Li</a:t>
            </a:r>
            <a:endParaRPr sz="2200">
              <a:solidFill>
                <a:srgbClr val="CCCCCC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47600" y="1916400"/>
            <a:ext cx="34875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6000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Thank you</a:t>
            </a:r>
            <a:endParaRPr sz="6000">
              <a:solidFill>
                <a:schemeClr val="l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9" name="Google Shape;119;p22"/>
          <p:cNvSpPr txBox="1"/>
          <p:nvPr/>
        </p:nvSpPr>
        <p:spPr>
          <a:xfrm>
            <a:off x="1588500" y="2675625"/>
            <a:ext cx="459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Let’s hope that the bunny can live through the winter</a:t>
            </a:r>
            <a:endParaRPr>
              <a:solidFill>
                <a:srgbClr val="FFFFFF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20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Key P</a:t>
            </a:r>
            <a:r>
              <a:rPr lang="en" sz="2920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oints About the Project</a:t>
            </a:r>
            <a:endParaRPr sz="3142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rgbClr val="5D5D5D">
              <a:alpha val="42860"/>
            </a:srgbClr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Winter is getting close, and the player is here to help the bunny to stock up </a:t>
            </a: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carrots for the winter! Avoid all the wolves! 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A* searching algorithm is implemented as the pathfinding for the wolves.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Some awards have fixed locations, and some can randomly spawn! Keep your eyes on them! 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You have to help the bunny collect all the carrots so it can live through the winter. Be careful for the spoiled carrots! 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4850" y="476450"/>
            <a:ext cx="609400" cy="64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9175" y="476436"/>
            <a:ext cx="609400" cy="644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7550" y="3658600"/>
            <a:ext cx="545875" cy="57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48175" y="3658591"/>
            <a:ext cx="545875" cy="57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74300" y="3658591"/>
            <a:ext cx="545875" cy="57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101" y="926850"/>
            <a:ext cx="7431800" cy="403235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3776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20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Game Panel</a:t>
            </a:r>
            <a:endParaRPr sz="3142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3200" y="868225"/>
            <a:ext cx="6997599" cy="37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idx="4294967295" type="title"/>
          </p:nvPr>
        </p:nvSpPr>
        <p:spPr>
          <a:xfrm>
            <a:off x="311700" y="3453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20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Main Menu</a:t>
            </a:r>
            <a:endParaRPr sz="3142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20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Changes from initial design</a:t>
            </a:r>
            <a:endParaRPr sz="3142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rgbClr val="5D5D5D">
              <a:alpha val="42860"/>
            </a:srgbClr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Original menu design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The original menu design was a bit hard to read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4225" y="1538575"/>
            <a:ext cx="4425451" cy="2489324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Play Game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8" title="desktop 2022-12-01 21-43-13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225" y="1146175"/>
            <a:ext cx="5306776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920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                                           </a:t>
            </a:r>
            <a:r>
              <a:rPr lang="en" sz="3320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  </a:t>
            </a:r>
            <a:r>
              <a:rPr lang="en" sz="3620">
                <a:solidFill>
                  <a:srgbClr val="CCCCCC"/>
                </a:solidFill>
                <a:latin typeface="Lobster"/>
                <a:ea typeface="Lobster"/>
                <a:cs typeface="Lobster"/>
                <a:sym typeface="Lobster"/>
              </a:rPr>
              <a:t>Testing</a:t>
            </a:r>
            <a:endParaRPr sz="3620">
              <a:solidFill>
                <a:srgbClr val="CCCCCC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877425"/>
            <a:ext cx="8520600" cy="3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-Doing all tests using the JUnit framework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-</a:t>
            </a:r>
            <a:r>
              <a:rPr lang="en">
                <a:solidFill>
                  <a:schemeClr val="accent4"/>
                </a:solidFill>
              </a:rPr>
              <a:t>Unit Testing</a:t>
            </a:r>
            <a:r>
              <a:rPr lang="en">
                <a:solidFill>
                  <a:schemeClr val="lt1"/>
                </a:solidFill>
              </a:rPr>
              <a:t>: test signal feature at a time</a:t>
            </a:r>
            <a:endParaRPr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Test methods in the class using assertions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E.g., reward placements, position initializations 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-</a:t>
            </a:r>
            <a:r>
              <a:rPr lang="en">
                <a:solidFill>
                  <a:schemeClr val="accent4"/>
                </a:solidFill>
              </a:rPr>
              <a:t>Integration Testing</a:t>
            </a:r>
            <a:r>
              <a:rPr lang="en">
                <a:solidFill>
                  <a:schemeClr val="lt1"/>
                </a:solidFill>
              </a:rPr>
              <a:t>: test interactions between components</a:t>
            </a:r>
            <a:endParaRPr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E.g., collision between players and objects, UI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</a:rPr>
              <a:t>-Improved the some classes along with testing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5675" y="1305300"/>
            <a:ext cx="3055099" cy="2138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3946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Project and Team Management</a:t>
            </a:r>
            <a:endParaRPr sz="2900">
              <a:solidFill>
                <a:schemeClr val="l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Group Chat via Discord; meeting with zoom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Discuss plans &amp; ideas,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Notify each other when pushing to git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Divide the work between group members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E.g.,  who’s responsible for implementing rewards, player , enemies…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Cooperate when there’s uncertainty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Time management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Make sure to finish what we have planned for this week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920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Biggest Challenges and Lessons Learned</a:t>
            </a:r>
            <a:endParaRPr sz="2920">
              <a:solidFill>
                <a:schemeClr val="l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rgbClr val="5D5D5D">
              <a:alpha val="42860"/>
            </a:srgbClr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Understanding how everything is linked </a:t>
            </a: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together</a:t>
            </a: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 as a whole system can be challenging at </a:t>
            </a: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the beginning. 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Difficulty estimating time and resources when the semester comes near the end.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Coming up with a well-structured architecture is not easy, it requires a lot of efforts in learning the requirements and how things integrate together.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Troubleshooting for the system and spot the bug can be very </a:t>
            </a: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difficult. Using the debugger for troubleshooting is very useful! 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Only change one thing at a time and verify that the function you just implemented is working. 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mbria Math"/>
              <a:buChar char="-"/>
            </a:pPr>
            <a:r>
              <a:rPr lang="en">
                <a:solidFill>
                  <a:schemeClr val="lt1"/>
                </a:solidFill>
                <a:latin typeface="Cambria Math"/>
                <a:ea typeface="Cambria Math"/>
                <a:cs typeface="Cambria Math"/>
                <a:sym typeface="Cambria Math"/>
              </a:rPr>
              <a:t>Start something small then extend. </a:t>
            </a:r>
            <a:endParaRPr>
              <a:solidFill>
                <a:schemeClr val="lt1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